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7" r:id="rId3"/>
    <p:sldId id="258" r:id="rId4"/>
    <p:sldId id="262" r:id="rId5"/>
    <p:sldId id="263" r:id="rId6"/>
    <p:sldId id="264" r:id="rId7"/>
    <p:sldId id="260" r:id="rId8"/>
    <p:sldId id="266" r:id="rId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60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BFF61-5044-4A39-81A7-5FAE77800655}" type="datetimeFigureOut">
              <a:rPr lang="pt-BR" smtClean="0"/>
              <a:pPr/>
              <a:t>30/09/2015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5BF40-1313-4238-B30B-42079D112C6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BFF61-5044-4A39-81A7-5FAE77800655}" type="datetimeFigureOut">
              <a:rPr lang="pt-BR" smtClean="0"/>
              <a:pPr/>
              <a:t>30/09/2015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5BF40-1313-4238-B30B-42079D112C6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BFF61-5044-4A39-81A7-5FAE77800655}" type="datetimeFigureOut">
              <a:rPr lang="pt-BR" smtClean="0"/>
              <a:pPr/>
              <a:t>30/09/2015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5BF40-1313-4238-B30B-42079D112C6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BFF61-5044-4A39-81A7-5FAE77800655}" type="datetimeFigureOut">
              <a:rPr lang="pt-BR" smtClean="0"/>
              <a:pPr/>
              <a:t>30/09/2015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5BF40-1313-4238-B30B-42079D112C6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BFF61-5044-4A39-81A7-5FAE77800655}" type="datetimeFigureOut">
              <a:rPr lang="pt-BR" smtClean="0"/>
              <a:pPr/>
              <a:t>30/09/2015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5BF40-1313-4238-B30B-42079D112C6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BFF61-5044-4A39-81A7-5FAE77800655}" type="datetimeFigureOut">
              <a:rPr lang="pt-BR" smtClean="0"/>
              <a:pPr/>
              <a:t>30/09/2015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5BF40-1313-4238-B30B-42079D112C6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BFF61-5044-4A39-81A7-5FAE77800655}" type="datetimeFigureOut">
              <a:rPr lang="pt-BR" smtClean="0"/>
              <a:pPr/>
              <a:t>30/09/2015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5BF40-1313-4238-B30B-42079D112C6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BFF61-5044-4A39-81A7-5FAE77800655}" type="datetimeFigureOut">
              <a:rPr lang="pt-BR" smtClean="0"/>
              <a:pPr/>
              <a:t>30/09/2015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5BF40-1313-4238-B30B-42079D112C6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BFF61-5044-4A39-81A7-5FAE77800655}" type="datetimeFigureOut">
              <a:rPr lang="pt-BR" smtClean="0"/>
              <a:pPr/>
              <a:t>30/09/2015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5BF40-1313-4238-B30B-42079D112C6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BFF61-5044-4A39-81A7-5FAE77800655}" type="datetimeFigureOut">
              <a:rPr lang="pt-BR" smtClean="0"/>
              <a:pPr/>
              <a:t>30/09/2015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5BF40-1313-4238-B30B-42079D112C6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BFF61-5044-4A39-81A7-5FAE77800655}" type="datetimeFigureOut">
              <a:rPr lang="pt-BR" smtClean="0"/>
              <a:pPr/>
              <a:t>30/09/2015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5BF40-1313-4238-B30B-42079D112C6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7BFF61-5044-4A39-81A7-5FAE77800655}" type="datetimeFigureOut">
              <a:rPr lang="pt-BR" smtClean="0"/>
              <a:pPr/>
              <a:t>30/09/2015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65BF40-1313-4238-B30B-42079D112C6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xhy4J0sG_jk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ocs.google.com/forms/d/1gughH8Vl73D74X4zLqiyC85WGlf8OoMN7PRScRoT4lc/viewform?usp=send_form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www.clickescolar.com.br/wp-content/uploads/2012/01/sistema-endocrin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pic>
        <p:nvPicPr>
          <p:cNvPr id="5" name="Picture 4" descr="http://3.bp.blogspot.com/_HhwsKR1NT0Q/TAGfvncBJqI/AAAAAAAAAFE/NZWuWGPEYBk/s320/pack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16215" y="4230050"/>
            <a:ext cx="2627785" cy="2307524"/>
          </a:xfrm>
          <a:prstGeom prst="rect">
            <a:avLst/>
          </a:prstGeom>
          <a:noFill/>
        </p:spPr>
      </p:pic>
      <p:sp>
        <p:nvSpPr>
          <p:cNvPr id="6" name="Retângulo 5"/>
          <p:cNvSpPr/>
          <p:nvPr/>
        </p:nvSpPr>
        <p:spPr>
          <a:xfrm>
            <a:off x="0" y="4509120"/>
            <a:ext cx="5947077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Montagem de um</a:t>
            </a:r>
          </a:p>
          <a:p>
            <a:pPr algn="ctr"/>
            <a:r>
              <a:rPr lang="pt-BR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jogo</a:t>
            </a:r>
            <a:endParaRPr lang="pt-BR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397608" y="0"/>
            <a:ext cx="8746392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7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CIÊNCIAS – 8º ANOS</a:t>
            </a:r>
            <a:endParaRPr lang="pt-BR" sz="7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terceiro-tempo-files.s3-website-us-east-1.amazonaws.com/imagens/96/46/pdt_ft1_99646.jp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51520" y="736336"/>
            <a:ext cx="864096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Etapas: </a:t>
            </a:r>
            <a:endParaRPr kumimoji="0" lang="pt-B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- </a:t>
            </a:r>
            <a:r>
              <a:rPr kumimoji="0" lang="pt-BR" sz="2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1º dia no laboratório de informática</a:t>
            </a:r>
            <a:endParaRPr kumimoji="0" lang="pt-BR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Assistir  a um vídeo sobre sistema endócrino.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  <a:hlinkClick r:id="rId3"/>
              </a:rPr>
              <a:t>https://youtu.be/xhy4J0sG_jk</a:t>
            </a:r>
            <a:endParaRPr kumimoji="0" lang="pt-B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-Após assistir o vídeo vão responder perguntas referentes ao mesmo.</a:t>
            </a:r>
            <a:endParaRPr kumimoji="0" lang="pt-B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179512" y="4797152"/>
            <a:ext cx="864096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2400" dirty="0" smtClean="0">
                <a:latin typeface="+mj-lt"/>
                <a:ea typeface="+mj-ea"/>
                <a:cs typeface="+mj-cs"/>
                <a:hlinkClick r:id="rId4"/>
              </a:rPr>
              <a:t>Acessem:</a:t>
            </a:r>
            <a:endParaRPr kumimoji="0" lang="pt-B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  <a:hlinkClick r:id="rId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  <a:hlinkClick r:id="rId4"/>
              </a:rPr>
              <a:t>https://docs.google.com/forms/d/1gughH8Vl73D74X4zLqiyC85WGlf8OoMN7PRScRoT4lc/viewform?usp=send_form</a:t>
            </a:r>
            <a:endParaRPr kumimoji="0" lang="pt-B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terceiro-tempo-files.s3-website-us-east-1.amazonaws.com/imagens/96/46/pdt_ft1_99646.jp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-36512" y="17190"/>
            <a:ext cx="9144000" cy="6858000"/>
          </a:xfrm>
          <a:prstGeom prst="rect">
            <a:avLst/>
          </a:prstGeom>
          <a:noFill/>
        </p:spPr>
      </p:pic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467544" y="671009"/>
            <a:ext cx="8496944" cy="5109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2º dia no laboratório de informática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t-B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Cada grupo com 05</a:t>
            </a:r>
            <a:r>
              <a:rPr kumimoji="0" lang="pt-BR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ou 04</a:t>
            </a:r>
            <a:r>
              <a:rPr kumimoji="0" lang="pt-B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componentes divididos em duplas deverão montar as cartas de sorte, </a:t>
            </a:r>
            <a:r>
              <a:rPr kumimoji="0" lang="pt-B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revés</a:t>
            </a:r>
            <a:r>
              <a:rPr kumimoji="0" lang="pt-BR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pt-B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pt-B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e sorte ou </a:t>
            </a:r>
            <a:r>
              <a:rPr kumimoji="0" lang="pt-B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revés.</a:t>
            </a:r>
            <a:endParaRPr kumimoji="0" lang="pt-B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pt-BR" sz="2800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t-B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Criar estas cartas no </a:t>
            </a:r>
            <a:r>
              <a:rPr kumimoji="0" lang="pt-B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Word ou</a:t>
            </a:r>
            <a:r>
              <a:rPr kumimoji="0" lang="pt-BR" sz="2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pt-BR" sz="28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Powerpoint</a:t>
            </a:r>
            <a:endParaRPr kumimoji="0" lang="pt-BR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t-B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Salvar no </a:t>
            </a:r>
            <a:r>
              <a:rPr kumimoji="0" lang="pt-B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pen</a:t>
            </a:r>
            <a:r>
              <a:rPr kumimoji="0" lang="pt-B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drive, imprimir e recortar;</a:t>
            </a:r>
            <a:endParaRPr kumimoji="0" lang="pt-B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pt-BR" sz="2800" dirty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t-B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SALVE EM:</a:t>
            </a:r>
            <a:r>
              <a:rPr kumimoji="0" lang="pt-BR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pt-BR" sz="2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DCLAB – 8º A B C D </a:t>
            </a:r>
            <a:r>
              <a:rPr kumimoji="0" lang="pt-BR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– Ciências jogo – sistema Endócrino</a:t>
            </a:r>
            <a:endParaRPr kumimoji="0" lang="pt-B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96742" y="1422520"/>
            <a:ext cx="1584176" cy="3426233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304754" y="2482737"/>
            <a:ext cx="143566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/>
              <a:t>HIPOTÁLAMO PRODUZ DOIS HORMÔNIOS E ARMAZENA NA HIPÓFISE</a:t>
            </a:r>
          </a:p>
          <a:p>
            <a:pPr algn="ctr"/>
            <a:endParaRPr lang="pt-BR" sz="1400" dirty="0"/>
          </a:p>
          <a:p>
            <a:pPr algn="ctr"/>
            <a:endParaRPr lang="pt-BR" sz="1400" dirty="0" smtClean="0"/>
          </a:p>
          <a:p>
            <a:pPr algn="ctr"/>
            <a:r>
              <a:rPr lang="pt-BR" sz="1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Ande 3 casas</a:t>
            </a:r>
            <a:endParaRPr lang="pt-BR" sz="1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286264" y="1692431"/>
            <a:ext cx="1405132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32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SORTE</a:t>
            </a:r>
            <a:endParaRPr lang="pt-BR" sz="32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1903788" y="1413962"/>
            <a:ext cx="1584176" cy="3426233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Elipse 8"/>
          <p:cNvSpPr/>
          <p:nvPr/>
        </p:nvSpPr>
        <p:spPr>
          <a:xfrm>
            <a:off x="2933046" y="1609669"/>
            <a:ext cx="346539" cy="53165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002060"/>
              </a:solidFill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6660232" y="3254054"/>
            <a:ext cx="1584176" cy="3426233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Retângulo 11"/>
          <p:cNvSpPr/>
          <p:nvPr/>
        </p:nvSpPr>
        <p:spPr>
          <a:xfrm>
            <a:off x="4896377" y="3233370"/>
            <a:ext cx="1584176" cy="3426233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CaixaDeTexto 12"/>
          <p:cNvSpPr txBox="1"/>
          <p:nvPr/>
        </p:nvSpPr>
        <p:spPr>
          <a:xfrm>
            <a:off x="5006338" y="4302106"/>
            <a:ext cx="143566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/>
              <a:t>HIPOTÁLAMO PRODUZ DOIS HORMÔNIOS E ARMAZENA NA HIPÓFISE</a:t>
            </a:r>
          </a:p>
          <a:p>
            <a:pPr algn="ctr"/>
            <a:endParaRPr lang="pt-BR" sz="1400" dirty="0"/>
          </a:p>
          <a:p>
            <a:pPr algn="ctr"/>
            <a:endParaRPr lang="pt-BR" sz="1400" dirty="0" smtClean="0"/>
          </a:p>
          <a:p>
            <a:pPr algn="ctr"/>
            <a:r>
              <a:rPr lang="pt-BR" sz="1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Ande 3 casas</a:t>
            </a:r>
            <a:endParaRPr lang="pt-BR" sz="1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4987848" y="3511800"/>
            <a:ext cx="1405132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32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SORTE</a:t>
            </a:r>
            <a:endParaRPr lang="pt-BR" sz="32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3686357" y="3127079"/>
            <a:ext cx="9361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400" dirty="0" smtClean="0"/>
              <a:t>OU</a:t>
            </a:r>
            <a:endParaRPr lang="pt-BR" sz="4400" dirty="0"/>
          </a:p>
        </p:txBody>
      </p:sp>
      <p:sp>
        <p:nvSpPr>
          <p:cNvPr id="2" name="Retângulo 1"/>
          <p:cNvSpPr/>
          <p:nvPr/>
        </p:nvSpPr>
        <p:spPr>
          <a:xfrm>
            <a:off x="481334" y="279086"/>
            <a:ext cx="804015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28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MODELOS – CARTAS DE SORTE, </a:t>
            </a:r>
            <a:r>
              <a:rPr lang="pt-BR" sz="28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REVÉS</a:t>
            </a:r>
            <a:r>
              <a:rPr lang="pt-BR" sz="28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, SORTE/REVÉS</a:t>
            </a:r>
            <a:endParaRPr lang="pt-BR" sz="28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65826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79512" y="377955"/>
            <a:ext cx="1584176" cy="3426233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287524" y="1438172"/>
            <a:ext cx="143566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/>
              <a:t>VOCÊ ESTÁ EM UMA SITUAÇÃO PERIGOSA, SUAS GLÂNDULAS ADRENAIS LIBERARAM MUITA ADRENALINA.</a:t>
            </a:r>
            <a:endParaRPr lang="pt-BR" sz="1400" dirty="0"/>
          </a:p>
          <a:p>
            <a:pPr algn="ctr"/>
            <a:endParaRPr lang="pt-BR" sz="1400" dirty="0" smtClean="0"/>
          </a:p>
          <a:p>
            <a:pPr algn="ctr"/>
            <a:r>
              <a:rPr lang="pt-BR" sz="1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Volte 4 casas</a:t>
            </a:r>
            <a:endParaRPr lang="pt-BR" sz="1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269034" y="647866"/>
            <a:ext cx="1405132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32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REVÉS</a:t>
            </a:r>
            <a:endParaRPr lang="pt-BR" sz="32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1886558" y="369397"/>
            <a:ext cx="1584176" cy="3426233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Elipse 7"/>
          <p:cNvSpPr/>
          <p:nvPr/>
        </p:nvSpPr>
        <p:spPr>
          <a:xfrm>
            <a:off x="2915816" y="565104"/>
            <a:ext cx="346539" cy="53165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accent2"/>
              </a:solidFill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6660232" y="3254054"/>
            <a:ext cx="1584176" cy="342623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accent2"/>
              </a:solidFill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4896377" y="3233370"/>
            <a:ext cx="1584176" cy="3426233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CaixaDeTexto 10"/>
          <p:cNvSpPr txBox="1"/>
          <p:nvPr/>
        </p:nvSpPr>
        <p:spPr>
          <a:xfrm>
            <a:off x="5007162" y="4087359"/>
            <a:ext cx="143566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/>
              <a:t>VOCÊ ESTÁ EM UMA SITUAÇÃO PERIGOSA, SUAS GLÂNDULAS ADRENAIS LIBERARAM MUITA ADRENALINA.</a:t>
            </a:r>
          </a:p>
          <a:p>
            <a:pPr algn="ctr"/>
            <a:endParaRPr lang="pt-BR" sz="1400" dirty="0"/>
          </a:p>
          <a:p>
            <a:pPr algn="ctr"/>
            <a:endParaRPr lang="pt-BR" sz="1400" dirty="0" smtClean="0"/>
          </a:p>
          <a:p>
            <a:pPr algn="ctr"/>
            <a:r>
              <a:rPr lang="pt-BR" sz="1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Volte 4 casas</a:t>
            </a:r>
          </a:p>
        </p:txBody>
      </p:sp>
      <p:sp>
        <p:nvSpPr>
          <p:cNvPr id="12" name="Retângulo 11"/>
          <p:cNvSpPr/>
          <p:nvPr/>
        </p:nvSpPr>
        <p:spPr>
          <a:xfrm>
            <a:off x="4985899" y="3392553"/>
            <a:ext cx="1405132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32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REVÉS</a:t>
            </a:r>
            <a:endParaRPr lang="pt-BR" sz="32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3686357" y="3127079"/>
            <a:ext cx="9361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400" dirty="0" smtClean="0"/>
              <a:t>OU</a:t>
            </a:r>
            <a:endParaRPr lang="pt-BR" sz="4400" dirty="0"/>
          </a:p>
        </p:txBody>
      </p:sp>
    </p:spTree>
    <p:extLst>
      <p:ext uri="{BB962C8B-B14F-4D97-AF65-F5344CB8AC3E}">
        <p14:creationId xmlns:p14="http://schemas.microsoft.com/office/powerpoint/2010/main" val="820832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79512" y="377955"/>
            <a:ext cx="1584176" cy="3426233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tângulo 5"/>
          <p:cNvSpPr/>
          <p:nvPr/>
        </p:nvSpPr>
        <p:spPr>
          <a:xfrm>
            <a:off x="161530" y="476672"/>
            <a:ext cx="1674166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2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SORTE OU </a:t>
            </a:r>
            <a:r>
              <a:rPr lang="pt-BR" sz="2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REVÉS</a:t>
            </a:r>
            <a:endParaRPr lang="pt-BR" sz="2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1886558" y="369397"/>
            <a:ext cx="1584176" cy="3426233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Elipse 7"/>
          <p:cNvSpPr/>
          <p:nvPr/>
        </p:nvSpPr>
        <p:spPr>
          <a:xfrm>
            <a:off x="2915816" y="565104"/>
            <a:ext cx="346539" cy="531657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00B050"/>
              </a:solidFill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6660232" y="3254054"/>
            <a:ext cx="1584176" cy="3426233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accent2"/>
              </a:solidFill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4896377" y="3233370"/>
            <a:ext cx="1584176" cy="3426233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CaixaDeTexto 12"/>
          <p:cNvSpPr txBox="1"/>
          <p:nvPr/>
        </p:nvSpPr>
        <p:spPr>
          <a:xfrm>
            <a:off x="3686357" y="3127079"/>
            <a:ext cx="9361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400" dirty="0" smtClean="0"/>
              <a:t>OU</a:t>
            </a:r>
            <a:endParaRPr lang="pt-BR" sz="4400" dirty="0"/>
          </a:p>
        </p:txBody>
      </p:sp>
      <p:sp>
        <p:nvSpPr>
          <p:cNvPr id="14" name="Retângulo 13"/>
          <p:cNvSpPr/>
          <p:nvPr/>
        </p:nvSpPr>
        <p:spPr>
          <a:xfrm>
            <a:off x="4788024" y="3388689"/>
            <a:ext cx="176857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2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SORTE OU </a:t>
            </a:r>
            <a:r>
              <a:rPr lang="pt-BR" sz="2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REVÉS</a:t>
            </a:r>
            <a:endParaRPr lang="pt-BR" sz="2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179512" y="1438172"/>
            <a:ext cx="158417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smtClean="0"/>
              <a:t>Função da insulina e glucagon?</a:t>
            </a:r>
          </a:p>
          <a:p>
            <a:r>
              <a:rPr lang="pt-BR" sz="1400" dirty="0" smtClean="0">
                <a:solidFill>
                  <a:srgbClr val="C00000"/>
                </a:solidFill>
              </a:rPr>
              <a:t>a)Manter o taxa de glicose no sangue</a:t>
            </a:r>
          </a:p>
          <a:p>
            <a:r>
              <a:rPr lang="pt-BR" sz="1400" dirty="0" smtClean="0"/>
              <a:t>b) Absorver glicose</a:t>
            </a:r>
          </a:p>
          <a:p>
            <a:r>
              <a:rPr lang="pt-BR" sz="1400" dirty="0" smtClean="0"/>
              <a:t>c) Degradar a glicose</a:t>
            </a:r>
          </a:p>
          <a:p>
            <a:pPr algn="ctr"/>
            <a:r>
              <a:rPr lang="pt-BR" sz="1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Acertar: ande 4 casas</a:t>
            </a:r>
          </a:p>
          <a:p>
            <a:pPr algn="ctr"/>
            <a:r>
              <a:rPr lang="pt-BR" sz="1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Errar: volte 5 casas</a:t>
            </a:r>
            <a:endParaRPr lang="pt-BR" sz="1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CaixaDeTexto 15"/>
          <p:cNvSpPr txBox="1"/>
          <p:nvPr/>
        </p:nvSpPr>
        <p:spPr>
          <a:xfrm>
            <a:off x="4902028" y="4218571"/>
            <a:ext cx="158417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smtClean="0"/>
              <a:t>Função da insulina e glucagon?</a:t>
            </a:r>
          </a:p>
          <a:p>
            <a:r>
              <a:rPr lang="pt-BR" sz="1400" dirty="0" smtClean="0">
                <a:solidFill>
                  <a:srgbClr val="C00000"/>
                </a:solidFill>
              </a:rPr>
              <a:t>a)Manter o taxa de glicose no sangue</a:t>
            </a:r>
          </a:p>
          <a:p>
            <a:r>
              <a:rPr lang="pt-BR" sz="1400" dirty="0" smtClean="0"/>
              <a:t>b) Absorver glicose</a:t>
            </a:r>
          </a:p>
          <a:p>
            <a:r>
              <a:rPr lang="pt-BR" sz="1400" dirty="0" smtClean="0"/>
              <a:t>c) Degradar a glicose</a:t>
            </a:r>
          </a:p>
          <a:p>
            <a:pPr algn="ctr"/>
            <a:r>
              <a:rPr lang="pt-BR" sz="1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Acertar: ande 4 casas</a:t>
            </a:r>
          </a:p>
          <a:p>
            <a:pPr algn="ctr"/>
            <a:r>
              <a:rPr lang="pt-BR" sz="1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Errar: volte 5 casas</a:t>
            </a:r>
            <a:endParaRPr lang="pt-BR" sz="1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9144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92" name="Picture 8" descr="https://sortenojogo66.files.wordpress.com/2014/10/3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540272" y="0"/>
            <a:ext cx="10684272" cy="6858000"/>
          </a:xfrm>
          <a:prstGeom prst="rect">
            <a:avLst/>
          </a:prstGeom>
          <a:noFill/>
        </p:spPr>
      </p:pic>
      <p:sp>
        <p:nvSpPr>
          <p:cNvPr id="16390" name="AutoShape 6" descr="http://media.alvanista.com/uploads/timeline_image/2013/12/11/229833_3561778396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07504" y="116632"/>
            <a:ext cx="8892480" cy="69049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pt-BR" sz="1400" u="sng" dirty="0" smtClean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Regras para montagem de um jogo sobre o Sistema Endócrino (Valendo de 0 a 1 ponto como parte integrante da prova mensal)</a:t>
            </a:r>
            <a:endParaRPr lang="pt-BR" sz="1400" dirty="0">
              <a:solidFill>
                <a:schemeClr val="tx2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pt-BR" sz="1400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Utilizar uma cartolina para confeccionar um jogo de tabuleiro (corrida); </a:t>
            </a:r>
            <a:endParaRPr lang="pt-BR" sz="1400" dirty="0">
              <a:solidFill>
                <a:schemeClr val="tx2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pt-BR" sz="1400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Montar regras claras e coerentes com o jogo; </a:t>
            </a:r>
            <a:endParaRPr lang="pt-BR" sz="1400" dirty="0">
              <a:solidFill>
                <a:schemeClr val="tx2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pt-BR" sz="1400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Riscar na cartolina 40 casas; </a:t>
            </a:r>
            <a:endParaRPr lang="pt-BR" sz="1400" dirty="0">
              <a:solidFill>
                <a:schemeClr val="tx2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pt-BR" sz="1400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Trazer de outro jogo os pinos e dados para jogar; </a:t>
            </a:r>
            <a:endParaRPr lang="pt-BR" sz="1400" dirty="0">
              <a:solidFill>
                <a:schemeClr val="tx2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pt-BR" sz="1400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Montar cartas correspondentes para casa de sorte, </a:t>
            </a:r>
            <a:r>
              <a:rPr lang="pt-BR" sz="1400" dirty="0" smtClean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revés</a:t>
            </a:r>
            <a:r>
              <a:rPr lang="pt-BR" sz="1400" dirty="0" smtClean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1400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 sorte ou </a:t>
            </a:r>
            <a:r>
              <a:rPr lang="pt-BR" sz="1400" dirty="0" smtClean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revés. </a:t>
            </a:r>
            <a:r>
              <a:rPr lang="pt-BR" sz="1400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quantidade de cartas ficará a critério do grupo; </a:t>
            </a:r>
            <a:endParaRPr lang="pt-BR" sz="1400" dirty="0">
              <a:solidFill>
                <a:schemeClr val="tx2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pt-BR" sz="1400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Cartas de sorte deverão conter: informações sobre o sistema endócrino e suas glândulas; vantagens para o jogador como andar um nº de casas, fazer o adversário anterior retroceder algumas casas, etc. </a:t>
            </a:r>
            <a:endParaRPr lang="pt-BR" sz="1400" dirty="0">
              <a:solidFill>
                <a:schemeClr val="tx2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pt-BR" sz="1400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Cartas de </a:t>
            </a:r>
            <a:r>
              <a:rPr lang="pt-BR" sz="1400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revés </a:t>
            </a:r>
            <a:r>
              <a:rPr lang="pt-BR" sz="1400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deverão conter: também informações sobre o sistema endócrino e suas glândulas; desvantagens para o jogador como retroceder algumas casas, esperar a vez, etc</a:t>
            </a:r>
            <a:r>
              <a:rPr lang="pt-BR" sz="1400" dirty="0" smtClean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pt-BR" sz="1400" dirty="0">
              <a:solidFill>
                <a:schemeClr val="tx2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pt-BR" sz="1400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Cartas de sorte ou </a:t>
            </a:r>
            <a:r>
              <a:rPr lang="pt-BR" sz="1400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revés deverão </a:t>
            </a:r>
            <a:r>
              <a:rPr lang="pt-BR" sz="1400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conter: perguntas sobre o sistema endócrino e suas glândulas, se acertar o jogador terá vantagens, se errar terá desvantagens (vale a criatividade das equipes em elaborar as vantagens ou desvantagens de cada participante); </a:t>
            </a:r>
            <a:endParaRPr lang="pt-BR" sz="1400" dirty="0">
              <a:solidFill>
                <a:schemeClr val="tx2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pt-BR" sz="1400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cartolina pode ser branca ou cores claras, pintar com cores diferentes as casas de sorte, </a:t>
            </a:r>
            <a:r>
              <a:rPr lang="pt-BR" sz="1400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revés </a:t>
            </a:r>
            <a:r>
              <a:rPr lang="pt-BR" sz="1400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 sorte ou </a:t>
            </a:r>
            <a:r>
              <a:rPr lang="pt-BR" sz="1400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revés; </a:t>
            </a:r>
            <a:endParaRPr lang="pt-BR" sz="1400" dirty="0">
              <a:solidFill>
                <a:schemeClr val="tx2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pt-BR" sz="1400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Não se esquecer de colocar o nome do jogo e figuras ou desenhos, aproveitar toda a cartolina (visual contará</a:t>
            </a:r>
            <a:r>
              <a:rPr lang="pt-BR" sz="1400" dirty="0" smtClean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!);</a:t>
            </a:r>
            <a:endParaRPr lang="pt-BR" sz="1400" dirty="0">
              <a:solidFill>
                <a:schemeClr val="tx2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pt-BR" sz="1400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Os nomes dos componentes do grupo, números e turma no verso da cartolina. </a:t>
            </a:r>
            <a:endParaRPr lang="pt-BR" sz="1400" dirty="0">
              <a:solidFill>
                <a:schemeClr val="tx2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0340" algn="just">
              <a:lnSpc>
                <a:spcPct val="115000"/>
              </a:lnSpc>
              <a:spcAft>
                <a:spcPts val="1000"/>
              </a:spcAft>
            </a:pPr>
            <a:r>
              <a:rPr lang="pt-BR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pt-BR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6660232" y="6464369"/>
            <a:ext cx="2376264" cy="27699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pt-BR" sz="1200" dirty="0" smtClean="0">
                <a:solidFill>
                  <a:schemeClr val="tx2"/>
                </a:solidFill>
              </a:rPr>
              <a:t>Professora – Mônica Lopes 8º ano</a:t>
            </a:r>
            <a:endParaRPr lang="pt-BR" sz="12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571953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</TotalTime>
  <Words>514</Words>
  <Application>Microsoft Office PowerPoint</Application>
  <PresentationFormat>Apresentação na tela (4:3)</PresentationFormat>
  <Paragraphs>72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3" baseType="lpstr">
      <vt:lpstr>Arial</vt:lpstr>
      <vt:lpstr>Calibri</vt:lpstr>
      <vt:lpstr>Symbol</vt:lpstr>
      <vt:lpstr>Times New Roman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https://docs.google.com/forms/d/1gughH8Vl73D74X4zLqiyC85WGlf8OoMN7PRScRoT4lc/viewform?usp=send_form</dc:title>
  <dc:creator>joelba</dc:creator>
  <cp:lastModifiedBy>Professor</cp:lastModifiedBy>
  <cp:revision>21</cp:revision>
  <cp:lastPrinted>2015-09-30T13:52:09Z</cp:lastPrinted>
  <dcterms:created xsi:type="dcterms:W3CDTF">2015-09-22T00:21:46Z</dcterms:created>
  <dcterms:modified xsi:type="dcterms:W3CDTF">2015-09-30T13:55:35Z</dcterms:modified>
</cp:coreProperties>
</file>